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308С2" initials="К" lastIdx="1" clrIdx="0">
    <p:extLst>
      <p:ext uri="{19B8F6BF-5375-455C-9EA6-DF929625EA0E}">
        <p15:presenceInfo xmlns:p15="http://schemas.microsoft.com/office/powerpoint/2012/main" userId="К308С2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42" d="100"/>
          <a:sy n="42" d="100"/>
        </p:scale>
        <p:origin x="1260" y="7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F3ACDF-3F3A-320B-7EC6-8898421A0A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DC26C4F-862F-4684-B2AB-259140B80C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EF012F-F8EB-8920-EC88-040426BAA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19F-CDD7-4CCD-9CCD-4AF0D9837F4E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360B6AD-8722-1B64-10E6-ACCE0786A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CF26B3D-D149-F931-8D45-A65C4803C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BDFE-6B8D-4352-ACAE-8E7C66A1A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50113"/>
      </p:ext>
    </p:extLst>
  </p:cSld>
  <p:clrMapOvr>
    <a:masterClrMapping/>
  </p:clrMapOvr>
  <p:transition spd="slow" advClick="0" advTm="5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F8C584-B74E-474C-3AA8-D65F81C1D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2C5F13D-0819-F31A-BBC7-7720FA921F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7A26DB8-228C-4FB2-6BB0-E10CA7E35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19F-CDD7-4CCD-9CCD-4AF0D9837F4E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3B6D67-DE60-85D2-CCDF-B4D4D885F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30480F-E736-D23E-60F8-07C6927F0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BDFE-6B8D-4352-ACAE-8E7C66A1A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234140"/>
      </p:ext>
    </p:extLst>
  </p:cSld>
  <p:clrMapOvr>
    <a:masterClrMapping/>
  </p:clrMapOvr>
  <p:transition spd="slow" advClick="0" advTm="5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6D6EF7-6BBD-7F84-6BBE-C7F44398F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1229B84-4908-AF16-A534-E8A6F099DB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0AEF05A-A68F-0CA8-B425-C2B417255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19F-CDD7-4CCD-9CCD-4AF0D9837F4E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248B8C-0E4D-8E39-25A6-08A589EC8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9179AC-DC8A-B5BF-A8A2-EFB8D1382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BDFE-6B8D-4352-ACAE-8E7C66A1A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129955"/>
      </p:ext>
    </p:extLst>
  </p:cSld>
  <p:clrMapOvr>
    <a:masterClrMapping/>
  </p:clrMapOvr>
  <p:transition spd="slow" advClick="0" advTm="5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D35368-D37F-87BA-8A75-79D623DE9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A400FE-C807-BEB5-8248-7250563388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C7D8963-5E2E-C8A1-05E5-9CF28A29BA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4B6EBEC-1250-E484-AF04-4075763EE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19F-CDD7-4CCD-9CCD-4AF0D9837F4E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7569DBF-9D14-59CD-8CE6-FB8E1D5FA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989BFCF-9B2D-E52B-B5B8-475AEA6C3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BDFE-6B8D-4352-ACAE-8E7C66A1A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993432"/>
      </p:ext>
    </p:extLst>
  </p:cSld>
  <p:clrMapOvr>
    <a:masterClrMapping/>
  </p:clrMapOvr>
  <p:transition spd="slow" advClick="0" advTm="5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658298-44F6-4B47-3359-0ED68010F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9FA8440-446E-8936-D6C8-F35307BCD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91231E0-C058-D33B-34DD-EB194A93FA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C202D85-BF24-852D-8D0C-81AD29535B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702B226-DC14-2010-275E-CC6E6D75F9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9852D6D-18AB-595E-B32F-485B712D2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19F-CDD7-4CCD-9CCD-4AF0D9837F4E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4084947-30AC-BBEF-53E1-59F511DE2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960FD5E-3BAE-C209-6E02-E49687A0C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BDFE-6B8D-4352-ACAE-8E7C66A1A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332915"/>
      </p:ext>
    </p:extLst>
  </p:cSld>
  <p:clrMapOvr>
    <a:masterClrMapping/>
  </p:clrMapOvr>
  <p:transition spd="slow" advClick="0" advTm="5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AEDDE3-AB36-E540-E25D-2E63A979B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B4C6F40-FF7E-3D29-732D-12B3F4E6F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19F-CDD7-4CCD-9CCD-4AF0D9837F4E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C100037-229C-D603-BC14-E3CCB5FC0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E81FB00-5230-F6DC-B998-65ED52D84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BDFE-6B8D-4352-ACAE-8E7C66A1A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910917"/>
      </p:ext>
    </p:extLst>
  </p:cSld>
  <p:clrMapOvr>
    <a:masterClrMapping/>
  </p:clrMapOvr>
  <p:transition spd="slow" advClick="0" advTm="5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82E5B2F-89EF-6058-C5C3-F7AC02E9C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19F-CDD7-4CCD-9CCD-4AF0D9837F4E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F4D0128-18C0-DDF0-8EFC-BE7DBEFC4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EC85BE4-FB0B-F005-A561-E6D0676A7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BDFE-6B8D-4352-ACAE-8E7C66A1A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999521"/>
      </p:ext>
    </p:extLst>
  </p:cSld>
  <p:clrMapOvr>
    <a:masterClrMapping/>
  </p:clrMapOvr>
  <p:transition spd="slow" advClick="0" advTm="5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DB666F-40F3-2C72-6B33-4935773BC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13B4989-5FBA-070A-A77A-78845339EE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04E4C49-EE07-5CC1-7106-1BDE8D226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38AB2FF-55EE-66FD-DDB4-1BC6762B6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19F-CDD7-4CCD-9CCD-4AF0D9837F4E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478C51C-5AE0-B510-F734-EA80891E2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4718181-4804-F423-2FEB-AC6D8CF7A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BDFE-6B8D-4352-ACAE-8E7C66A1A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949723"/>
      </p:ext>
    </p:extLst>
  </p:cSld>
  <p:clrMapOvr>
    <a:masterClrMapping/>
  </p:clrMapOvr>
  <p:transition spd="slow" advClick="0" advTm="5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7D13A7-386C-9BEA-F2F2-D3A273139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9BF49FD-F665-27A9-70E7-6871CDBE6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93A0B82-A569-9339-3CD7-D718A6F9E1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6C9310B-3C90-B803-D7DD-46D0335EB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19F-CDD7-4CCD-9CCD-4AF0D9837F4E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079493D-52D3-8601-238D-D770292F1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656C5F4-88E4-365D-3F2F-3C2E94846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BDFE-6B8D-4352-ACAE-8E7C66A1A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8670354"/>
      </p:ext>
    </p:extLst>
  </p:cSld>
  <p:clrMapOvr>
    <a:masterClrMapping/>
  </p:clrMapOvr>
  <p:transition spd="slow" advClick="0" advTm="5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344D83-2676-A9EB-DC03-7D2CDC715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7D87AA0-F81E-8F3C-A11D-16C26527FA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0435172-CDFE-8F89-504B-846A61444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19F-CDD7-4CCD-9CCD-4AF0D9837F4E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29C810-A8C5-6D18-68E6-F41828B08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65FDAC6-6291-1AD8-E10C-5968518C9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BDFE-6B8D-4352-ACAE-8E7C66A1A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799195"/>
      </p:ext>
    </p:extLst>
  </p:cSld>
  <p:clrMapOvr>
    <a:masterClrMapping/>
  </p:clrMapOvr>
  <p:transition spd="slow" advClick="0" advTm="5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5F81809-59C6-FF97-D328-5C479EE7E8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921D457-EA34-BCEB-73AC-0BBFA74CE1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72B1252-6F04-59E0-7F44-20C12FBED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19F-CDD7-4CCD-9CCD-4AF0D9837F4E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76359AB-EE32-546C-ADF9-3BA96B13B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973DF13-B308-0206-E2E5-86B28F544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BDFE-6B8D-4352-ACAE-8E7C66A1A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192212"/>
      </p:ext>
    </p:extLst>
  </p:cSld>
  <p:clrMapOvr>
    <a:masterClrMapping/>
  </p:clrMapOvr>
  <p:transition spd="slow" advClick="0" advTm="5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F6D4AD-B31E-1677-7485-2C37D4229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62FE24E-63A9-1AF1-7EB3-38A47337EC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6494CF-E018-354D-EB0C-A3E9A9BD4B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B819F-CDD7-4CCD-9CCD-4AF0D9837F4E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BAA0CCC-6AD3-D2BC-9236-A9D0AEC25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152571D-DC1C-2BA9-6983-F893EC240C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BDFE-6B8D-4352-ACAE-8E7C66A1AF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876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BBAAD0F-58EC-5988-DEBC-69B2AFF1A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536" y="3742478"/>
            <a:ext cx="2770638" cy="244754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784C3CC-EC70-7CEE-5781-0FD726DDED04}"/>
              </a:ext>
            </a:extLst>
          </p:cNvPr>
          <p:cNvSpPr txBox="1"/>
          <p:nvPr/>
        </p:nvSpPr>
        <p:spPr>
          <a:xfrm>
            <a:off x="2607665" y="1859340"/>
            <a:ext cx="679193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9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Колобок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1E2EC8-CC1F-7B3F-A08A-622BB22C447D}"/>
              </a:ext>
            </a:extLst>
          </p:cNvPr>
          <p:cNvSpPr txBox="1"/>
          <p:nvPr/>
        </p:nvSpPr>
        <p:spPr>
          <a:xfrm>
            <a:off x="5191040" y="1545862"/>
            <a:ext cx="16251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/>
              <a:t>Сказка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F85A97-B5BC-FF68-57FC-63629FE10583}"/>
              </a:ext>
            </a:extLst>
          </p:cNvPr>
          <p:cNvSpPr txBox="1"/>
          <p:nvPr/>
        </p:nvSpPr>
        <p:spPr>
          <a:xfrm>
            <a:off x="4716551" y="3450090"/>
            <a:ext cx="25741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/>
              <a:t>В 5 действиях</a:t>
            </a:r>
          </a:p>
        </p:txBody>
      </p:sp>
    </p:spTree>
    <p:extLst>
      <p:ext uri="{BB962C8B-B14F-4D97-AF65-F5344CB8AC3E}">
        <p14:creationId xmlns:p14="http://schemas.microsoft.com/office/powerpoint/2010/main" val="899194401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875E-6 -4.07407E-6 L -1.875E-6 0.00024 C 0.00807 0.00255 0.01628 0.0051 0.02435 0.00811 C 0.05339 0.01899 0.01263 0.00787 0.0543 0.01875 C 0.06185 0.02084 0.06927 0.02269 0.07682 0.02408 C 0.08998 0.02709 0.10326 0.02801 0.11615 0.03241 C 0.1849 0.05487 0.18451 0.06274 0.23998 0.07801 C 0.25235 0.08125 0.26498 0.08311 0.27748 0.08612 C 0.2875 0.08843 0.2974 0.09213 0.30742 0.09422 C 0.31367 0.09537 0.36211 0.09931 0.36563 0.09977 L 0.42748 0.09422 C 0.43307 0.09375 0.4388 0.09306 0.4444 0.09144 C 0.44818 0.09028 0.45169 0.08704 0.4556 0.08612 C 0.46485 0.08357 0.47435 0.08241 0.48373 0.08079 C 0.4875 0.07894 0.49154 0.07824 0.49505 0.07524 C 0.51055 0.06181 0.50547 0.0375 0.48373 0.02153 C 0.46979 0.01112 0.45248 0.01783 0.43685 0.01598 C 0.44779 -0.02314 0.43633 0.00602 0.49688 -4.07407E-6 C 0.50508 -0.00092 0.51315 -0.0037 0.52123 -0.00555 C 0.52682 -0.00995 0.53255 -0.01435 0.53815 -0.01898 C 0.54779 -0.02731 0.55013 -0.03078 0.55873 -0.04051 C 0.55938 -0.04398 0.56211 -0.04838 0.56068 -0.05138 C 0.54636 -0.08009 0.53841 -0.07893 0.51745 -0.08888 C 0.57552 -0.09328 0.61081 -0.05231 0.6263 -0.10787 C 0.63021 -0.12268 0.62995 -0.11921 0.62995 -0.12916 " pathEditMode="relative" rAng="0" ptsTypes="AAAAAAAAAAAAAAAAAAAAAAAAA">
                                      <p:cBhvr>
                                        <p:cTn id="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97" y="-148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1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F29236-C43A-F20F-2B88-36E859EFDD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11" y="1101253"/>
            <a:ext cx="4574023" cy="465549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82C9392-2150-5047-F86E-25F6092DEFD2}"/>
              </a:ext>
            </a:extLst>
          </p:cNvPr>
          <p:cNvSpPr txBox="1"/>
          <p:nvPr/>
        </p:nvSpPr>
        <p:spPr>
          <a:xfrm>
            <a:off x="5033048" y="692108"/>
            <a:ext cx="21259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/>
              <a:t>Действие 1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391BB6E-A2B5-F370-6BCA-4A6C378B87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26" y="1939491"/>
            <a:ext cx="4145063" cy="331797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54A5C8D-1C67-571B-7561-B2316CCCDD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811" y="2362842"/>
            <a:ext cx="2797491" cy="247127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C3E9EC4-6E3C-B623-4DB8-30701E077838}"/>
              </a:ext>
            </a:extLst>
          </p:cNvPr>
          <p:cNvSpPr txBox="1"/>
          <p:nvPr/>
        </p:nvSpPr>
        <p:spPr>
          <a:xfrm>
            <a:off x="2101516" y="5842726"/>
            <a:ext cx="67768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Испекла бабка Колобок и положила его на окошко. Надоела</a:t>
            </a:r>
          </a:p>
          <a:p>
            <a:r>
              <a:rPr lang="ru-RU" sz="2000" dirty="0"/>
              <a:t>Колобку лежать, и он покатился</a:t>
            </a:r>
          </a:p>
        </p:txBody>
      </p:sp>
    </p:spTree>
    <p:extLst>
      <p:ext uri="{BB962C8B-B14F-4D97-AF65-F5344CB8AC3E}">
        <p14:creationId xmlns:p14="http://schemas.microsoft.com/office/powerpoint/2010/main" val="6611263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0.02986 L -2.29167E-6 0.03055 C 0.00964 0.02384 0.01953 0.01782 0.02891 0.01041 C 0.03451 0.00671 0.03854 -0.00162 0.04466 -0.00371 C 0.04974 -0.00672 0.1017 -0.01343 0.10261 -0.01343 C 0.12227 -0.01204 0.14219 -0.01135 0.16172 -0.00764 C 0.16589 -0.00672 0.16953 -0.00301 0.17227 0.00069 C 0.178 0.00879 0.18672 0.02685 0.18672 0.02754 C 0.19701 0.07176 0.18946 0.03426 0.18946 0.14213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96" y="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.18945 0.14213 L 0.18945 0.14236 C 0.30403 0.15417 0.27161 0.15232 0.47357 0.14931 L 0.86419 0.1375 C 0.97005 0.10556 0.88268 0.12986 0.98281 0.10695 C 1.03672 0.09468 0.99961 0.09769 1.0526 0.09769 " pathEditMode="relative" rAng="0" ptsTypes="AAAA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151" y="-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91C826C-3D91-DD83-70AD-736B140B7F4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953" y="1743598"/>
            <a:ext cx="2886075" cy="3810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AB0D8F3-94B5-B0A9-895C-3D878BCB86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942" y="1351110"/>
            <a:ext cx="4205106" cy="428000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2A82EBD-9954-FA95-DF31-49D3B97298EE}"/>
              </a:ext>
            </a:extLst>
          </p:cNvPr>
          <p:cNvSpPr txBox="1"/>
          <p:nvPr/>
        </p:nvSpPr>
        <p:spPr>
          <a:xfrm>
            <a:off x="5033048" y="641684"/>
            <a:ext cx="21259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/>
              <a:t>Действие 2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98BF46D-B67C-F1CA-7A2A-CA03F5A542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08507" y="3168602"/>
            <a:ext cx="2770638" cy="24475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1AE1B93-A55D-81D7-9943-67180F784593}"/>
              </a:ext>
            </a:extLst>
          </p:cNvPr>
          <p:cNvSpPr txBox="1"/>
          <p:nvPr/>
        </p:nvSpPr>
        <p:spPr>
          <a:xfrm>
            <a:off x="2200407" y="5616151"/>
            <a:ext cx="823328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Катится Колобок, а навстречу ему заяц:</a:t>
            </a:r>
          </a:p>
          <a:p>
            <a:r>
              <a:rPr lang="ru-RU" sz="2400" dirty="0"/>
              <a:t>-Колобок, я тебя съем.</a:t>
            </a:r>
          </a:p>
          <a:p>
            <a:r>
              <a:rPr lang="ru-RU" sz="2400" dirty="0"/>
              <a:t>-Не ешь меня – я от бабушки и дедушки ушел и от тебя убегу </a:t>
            </a:r>
          </a:p>
        </p:txBody>
      </p:sp>
    </p:spTree>
    <p:extLst>
      <p:ext uri="{BB962C8B-B14F-4D97-AF65-F5344CB8AC3E}">
        <p14:creationId xmlns:p14="http://schemas.microsoft.com/office/powerpoint/2010/main" val="3543770871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75 0.12407 L 0.01875 0.1243 C 0.03242 0.12014 0.08841 0.10625 0.10508 0.09722 C 0.11823 0.09028 0.15677 0.05023 0.16511 0.04398 C 0.17917 0.03333 0.19362 0.02523 0.20821 0.01736 C 0.26211 -0.01181 0.23451 0.01018 0.29987 -0.01273 C 0.31706 -0.01852 0.33347 -0.03032 0.35052 -0.03588 C 0.36667 -0.04144 0.38308 -0.04236 0.39935 -0.04607 C 0.41302 -0.04907 0.42669 -0.05417 0.4405 -0.05602 C 0.46107 -0.05857 0.48177 -0.05787 0.50248 -0.05926 C 0.51367 -0.05995 0.52487 -0.06157 0.5362 -0.0625 C 0.58373 -0.06042 0.63125 -0.06088 0.67865 -0.05602 C 0.68581 -0.05532 0.69245 -0.04954 0.69935 -0.04607 C 0.7112 -0.03958 0.72305 -0.03287 0.7349 -0.02593 L 0.74623 -0.01921 " pathEditMode="relative" rAng="0" ptsTypes="AAAAAAAAAAAAAAA">
                                      <p:cBhvr>
                                        <p:cTn id="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367" y="-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901 0.11204 L -0.16901 0.11227 C -0.17344 0.09769 -0.17812 0.08357 -0.18216 0.06875 C -0.18958 0.0426 -0.18659 0.04676 -0.19349 0.01875 C -0.20013 -0.0081 -0.20794 -0.03402 -0.21406 -0.06111 C -0.22226 -0.09722 -0.21914 -0.09189 -0.23281 -0.12129 C -0.23515 -0.12592 -0.23724 -0.13148 -0.24036 -0.13449 C -0.24557 -0.13958 -0.25156 -0.14166 -0.25716 -0.14444 C -0.28763 -0.16041 -0.27877 -0.15671 -0.30599 -0.16111 C -0.30911 -0.16018 -0.3125 -0.16064 -0.31536 -0.15787 C -0.32734 -0.14606 -0.33255 -0.12662 -0.33789 -0.10463 C -0.34167 -0.08842 -0.34414 -0.07129 -0.34726 -0.05463 C -0.34778 -0.0412 -0.3487 -0.02777 -0.34909 -0.01458 C -0.3526 0.10926 -0.34857 0.03774 -0.35286 0.10556 C -0.35026 0.11899 -0.34687 0.14352 -0.34531 0.08218 C -0.3444 0.04445 -0.34479 0.00625 -0.34726 -0.03125 C -0.34805 -0.04305 -0.36028 -0.11273 -0.36601 -0.12777 C -0.3737 -0.14838 -0.40664 -0.17407 -0.41289 -0.17777 C -0.42239 -0.18379 -0.43281 -0.18449 -0.44284 -0.18773 C -0.46094 -0.18009 -0.48008 -0.17754 -0.49726 -0.16458 C -0.50573 -0.1581 -0.51237 -0.14467 -0.51784 -0.13125 C -0.52305 -0.11851 -0.53424 -0.06689 -0.53854 -0.04791 C -0.53984 -0.02916 -0.59101 0.04213 -0.54414 0.04213 " pathEditMode="relative" rAng="0" ptsTypes="AAAAAAAAAAAAAAAAAAAAA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53" y="-1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74063 -0.01273 L 0.74063 -0.0125 C 0.75248 0.00602 0.76263 0.02893 0.77617 0.04398 C 0.79753 0.06736 0.82852 0.07847 0.853 0.08727 L 0.93933 0.11713 C 1.05078 0.15903 0.95156 0.12685 1.02748 0.15046 C 1.04245 0.14838 1.05808 0.15208 1.0724 0.14398 C 1.08047 0.13935 1.08516 0.12454 1.09115 0.11389 C 1.1155 0.0706 1.11237 0.07245 1.13242 0.01713 C 1.14844 -0.14468 1.12396 0.08032 1.153 -0.10602 C 1.15573 -0.12338 1.1556 -0.14167 1.15677 -0.15949 C 1.1556 -0.17708 1.15612 -0.1956 1.153 -0.21273 C 1.13867 -0.2919 1.10209 -0.34421 1.05742 -0.37593 C 1.0418 -0.38704 1.02669 -0.40093 1.01055 -0.40926 C 0.99284 -0.41875 0.97448 -0.42431 0.95612 -0.4294 C 0.94128 -0.43333 0.92617 -0.4338 0.9112 -0.43588 C 0.89987 -0.43264 0.88737 -0.43611 0.87748 -0.42593 C 0.86784 -0.4162 0.85469 -0.35394 0.85117 -0.33935 C 0.85495 -0.21945 0.84805 -0.09676 0.86237 0.0206 C 0.8737 0.11273 0.97696 0.15255 1.00495 0.16389 C 1.11641 0.20903 1.23099 0.20324 1.34427 0.21065 L 1.59362 0.19722 C 1.5974 0.19699 1.60495 0.19398 1.60495 0.19421 " pathEditMode="relative" rAng="0" ptsTypes="AAAAAAAAAAAAAAAAAAAAA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216" y="-1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04FD6BA-E0AC-1773-40DA-5986FA1DF398}"/>
              </a:ext>
            </a:extLst>
          </p:cNvPr>
          <p:cNvSpPr txBox="1"/>
          <p:nvPr/>
        </p:nvSpPr>
        <p:spPr>
          <a:xfrm>
            <a:off x="5033048" y="571500"/>
            <a:ext cx="21259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/>
              <a:t>Действие 3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CFB616-01CC-979E-4B04-25769BC8AA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5128" y="1772121"/>
            <a:ext cx="3419863" cy="365760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D71D4EF-CE1E-9C27-90FF-AB82251480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27" y="1047618"/>
            <a:ext cx="6418314" cy="435643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60F2817-F999-443F-3900-187C9FF5AE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361" y="3246120"/>
            <a:ext cx="2442787" cy="21579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3530F87-D6FD-5B55-7BC0-D217E39EE1AA}"/>
              </a:ext>
            </a:extLst>
          </p:cNvPr>
          <p:cNvSpPr txBox="1"/>
          <p:nvPr/>
        </p:nvSpPr>
        <p:spPr>
          <a:xfrm>
            <a:off x="1690611" y="5657671"/>
            <a:ext cx="98318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Катится Колобок, а навстречу ему Волк:</a:t>
            </a:r>
          </a:p>
          <a:p>
            <a:r>
              <a:rPr lang="ru-RU" sz="2400" dirty="0"/>
              <a:t>-Колобок, я тебя Съем.</a:t>
            </a:r>
          </a:p>
          <a:p>
            <a:r>
              <a:rPr lang="ru-RU" sz="2400" dirty="0"/>
              <a:t>-Не ешь меня – я от бабушки, от дедушки и от зайца ушел и от тебя убегу.</a:t>
            </a:r>
          </a:p>
        </p:txBody>
      </p:sp>
    </p:spTree>
    <p:extLst>
      <p:ext uri="{BB962C8B-B14F-4D97-AF65-F5344CB8AC3E}">
        <p14:creationId xmlns:p14="http://schemas.microsoft.com/office/powerpoint/2010/main" val="3342931015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3.33333E-6 0.00023 C 0.07122 -0.03172 0.03437 -0.02431 0.11054 -0.01991 C 0.11875 -0.01667 0.12669 -0.0125 0.13489 -0.00996 C 0.14114 -0.00811 0.14739 -0.00787 0.15364 -0.00672 L 0.17057 -0.00325 L 0.20065 0.02013 " pathEditMode="relative" rAng="0" ptsTypes="AAAAAAA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26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19896 0.02268 L 0.19896 0.02268 C 0.20195 0.03148 0.20403 0.04189 0.2082 0.0493 C 0.22812 0.08449 0.26224 0.1155 0.28515 0.13588 C 0.30794 0.15625 0.33073 0.17685 0.35455 0.19259 C 0.38958 0.21574 0.425 0.23796 0.46132 0.25254 C 0.56601 0.2949 0.64635 0.30115 0.7539 0.30601 C 0.8289 0.30925 0.9039 0.3081 0.9789 0.30925 C 0.9845 0.31041 0.9901 0.31111 0.9957 0.31273 C 1.01185 0.31713 0.99466 0.31597 1.0108 0.31597 " pathEditMode="relative" ptsTypes="AAAAAAAAAA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12E8826-1A38-BC30-7853-4A5F87AF5CBA}"/>
              </a:ext>
            </a:extLst>
          </p:cNvPr>
          <p:cNvSpPr txBox="1"/>
          <p:nvPr/>
        </p:nvSpPr>
        <p:spPr>
          <a:xfrm>
            <a:off x="5033048" y="868680"/>
            <a:ext cx="21259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/>
              <a:t>Действие 4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8D2E1E3-4BA0-0226-0A2E-2D55F4788F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0870" y="1552515"/>
            <a:ext cx="5990150" cy="406581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9DAEF6E-E749-E854-653E-8B9B7D554C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429" y="3585422"/>
            <a:ext cx="2111619" cy="186537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184BDA9-B1EF-1A5B-C373-E4FD382931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9048" y="1960288"/>
            <a:ext cx="3742952" cy="356921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6BA5A9B-881A-1E5C-215C-5CD6C52B7BB3}"/>
              </a:ext>
            </a:extLst>
          </p:cNvPr>
          <p:cNvSpPr txBox="1"/>
          <p:nvPr/>
        </p:nvSpPr>
        <p:spPr>
          <a:xfrm>
            <a:off x="1203960" y="5740250"/>
            <a:ext cx="104224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Катится Колобок, а навстречу ему Медведь: </a:t>
            </a:r>
          </a:p>
          <a:p>
            <a:r>
              <a:rPr lang="ru-RU" sz="2400" dirty="0"/>
              <a:t>- Колобок, я тебя съем.</a:t>
            </a:r>
          </a:p>
          <a:p>
            <a:r>
              <a:rPr lang="ru-RU" sz="2400" dirty="0"/>
              <a:t>- Не ешь ты меня – я от бабушки, дедушки, зайца и волка ушел и от тебя убегу</a:t>
            </a:r>
          </a:p>
        </p:txBody>
      </p:sp>
    </p:spTree>
    <p:extLst>
      <p:ext uri="{BB962C8B-B14F-4D97-AF65-F5344CB8AC3E}">
        <p14:creationId xmlns:p14="http://schemas.microsoft.com/office/powerpoint/2010/main" val="987314196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1.85185E-6 L -0.00221 0.00347 C 0.00781 -0.00671 0.01927 -0.01412 0.028 -0.02662 C 0.03359 -0.03496 0.03945 -0.04375 0.04662 -0.05 C 0.05013 -0.05301 0.05456 -0.05371 0.0582 -0.05671 C 0.06615 -0.06296 0.07266 -0.0757 0.08151 -0.07986 C 0.1069 -0.09213 0.08412 -0.08009 0.10951 -0.09653 C 0.11328 -0.09908 0.11732 -0.1007 0.12109 -0.10324 C 0.153 -0.12454 0.13438 -0.11505 0.15143 -0.12315 C 0.1638 -0.12222 0.17643 -0.12338 0.18867 -0.11991 C 0.19297 -0.11875 0.20482 -0.09977 0.20716 -0.09653 C 0.21094 -0.0919 0.2155 -0.0882 0.21888 -0.08334 C 0.22891 -0.06921 0.22643 -0.06227 0.23516 -0.04329 C 0.24206 -0.02871 0.23828 -0.03658 0.24688 -0.01991 L 0.24935 -0.00996 " pathEditMode="relative" rAng="0" ptsTypes="AAAAAAAAAAAAA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57" y="-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24753 -0.00556 L 0.24753 -0.00556 C 0.2556 -0.07755 0.25026 -0.03727 0.2625 -0.11551 C 0.26432 -0.12778 0.26563 -0.14028 0.2681 -0.15232 C 0.27057 -0.16459 0.27357 -0.17639 0.27565 -0.18889 C 0.29102 -0.28334 0.28294 -0.26135 0.30182 -0.33889 C 0.30703 -0.36019 0.31693 -0.39468 0.32617 -0.41227 C 0.33229 -0.42361 0.33932 -0.4338 0.34688 -0.44213 C 0.37357 -0.47153 0.39571 -0.48403 0.42748 -0.49213 C 0.44167 -0.49584 0.45625 -0.49445 0.47057 -0.49537 C 0.49805 -0.48449 0.52826 -0.48565 0.55313 -0.46227 C 0.60143 -0.41667 0.63998 -0.34375 0.6862 -0.29213 C 0.80534 -0.15926 0.74948 -0.2257 0.89245 -0.04236 C 0.91836 -0.00903 0.96771 0.05902 0.99753 0.08773 C 1.00261 0.09259 1.00873 0.09213 1.01446 0.09444 " pathEditMode="relative" ptsTypes="AAAAAAAAAAAAA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24E720E-7B48-C670-DFF4-87791CBCE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888" y="2837473"/>
            <a:ext cx="5085118" cy="26512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AB946EB-6104-298E-F6A7-B30B1A6D57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94" y="1275501"/>
            <a:ext cx="4507054" cy="45873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3A8CA56-A4B8-7D26-16B8-B0B363D6E684}"/>
              </a:ext>
            </a:extLst>
          </p:cNvPr>
          <p:cNvSpPr txBox="1"/>
          <p:nvPr/>
        </p:nvSpPr>
        <p:spPr>
          <a:xfrm>
            <a:off x="5033048" y="754380"/>
            <a:ext cx="21259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/>
              <a:t>Действие 5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EE149FA-CDAC-036A-7C4D-5BF06CD7F3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47289" y="4000021"/>
            <a:ext cx="2026322" cy="17900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5F62E88-F623-6642-1AEF-DC86F616F77E}"/>
              </a:ext>
            </a:extLst>
          </p:cNvPr>
          <p:cNvSpPr txBox="1"/>
          <p:nvPr/>
        </p:nvSpPr>
        <p:spPr>
          <a:xfrm>
            <a:off x="1866774" y="5657671"/>
            <a:ext cx="8088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Катится Колобок, а навстречу ему Лиса:</a:t>
            </a:r>
          </a:p>
          <a:p>
            <a:pPr marL="285750" indent="-285750">
              <a:buFontTx/>
              <a:buChar char="-"/>
            </a:pPr>
            <a:r>
              <a:rPr lang="ru-RU" sz="2400" dirty="0"/>
              <a:t>Колобок, я тебя съем.</a:t>
            </a:r>
          </a:p>
          <a:p>
            <a:r>
              <a:rPr lang="ru-RU" sz="2400" dirty="0"/>
              <a:t>Хотел колобок спеть песенку, да не успел – съела его Лиса</a:t>
            </a:r>
          </a:p>
        </p:txBody>
      </p:sp>
    </p:spTree>
    <p:extLst>
      <p:ext uri="{BB962C8B-B14F-4D97-AF65-F5344CB8AC3E}">
        <p14:creationId xmlns:p14="http://schemas.microsoft.com/office/powerpoint/2010/main" val="2474220579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0.11967 L 0.00065 0.1199 L 0.03437 0.10625 C 0.03984 0.10393 0.04544 0.10046 0.05104 0.09953 C 0.07917 0.09514 0.06523 0.09838 0.09297 0.08958 C 0.11003 0.07615 0.09206 0.08889 0.11185 0.07963 C 0.15247 0.06065 0.12135 0.07037 0.16432 0.05625 C 0.19857 0.0449 0.1806 0.05301 0.22474 0.04305 C 0.22956 0.0419 0.23438 0.03981 0.23932 0.03958 C 0.28333 0.03773 0.32734 0.0375 0.37135 0.03634 C 0.51823 0.01597 0.45625 0.02199 0.74023 0.03634 C 0.74427 0.03657 0.74674 0.04398 0.75065 0.04629 C 0.75469 0.04861 0.75898 0.04861 0.76315 0.04953 C 0.76602 0.05185 0.76875 0.05463 0.77161 0.05625 C 0.77422 0.05787 0.77721 0.05833 0.77995 0.05972 C 0.78411 0.06157 0.78841 0.06389 0.79258 0.0662 C 0.79609 0.06828 0.79948 0.07129 0.80313 0.07291 C 0.80716 0.07477 0.81133 0.075 0.81563 0.07639 C 0.83164 0.08102 0.82083 0.07963 0.8388 0.07963 " pathEditMode="relative" rAng="0" ptsTypes="AAAAAAAAAAAAAAAAAAA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901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83867 0.07963 L 0.83867 0.0801 C 0.84479 0.07223 0.85169 0.06899 0.85729 0.05834 C 0.85964 0.05371 0.85977 0.04399 0.86107 0.03681 C 0.86354 0.02431 0.86602 0.01181 0.86862 -0.00046 C 0.87096 -0.01111 0.87357 -0.02129 0.87604 -0.03194 C 0.87734 -0.03726 0.87852 -0.04282 0.87982 -0.04791 C 0.88177 -0.05486 0.88385 -0.0618 0.88542 -0.06921 C 0.88971 -0.08842 0.88932 -0.09837 0.89479 -0.11712 C 0.89948 -0.13217 0.90482 -0.14513 0.9099 -0.15949 C 0.91302 -0.16828 0.91523 -0.18055 0.91927 -0.18611 C 0.92175 -0.18935 0.92409 -0.19375 0.92669 -0.19675 C 0.93125 -0.20162 0.94154 -0.20555 0.94544 -0.20694 C 0.9474 -0.20555 0.94935 -0.20486 0.95104 -0.20185 C 0.96003 -0.1875 0.9569 -0.18726 0.96419 -0.17013 C 0.96589 -0.1662 0.96797 -0.16273 0.96979 -0.15949 C 0.97435 -0.14074 0.97357 -0.15 0.97357 -0.1331 " pathEditMode="relative" rAng="0" ptsTypes="AAAAAAAAAAAAAAAAA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45" y="-1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157</Words>
  <Application>Microsoft Office PowerPoint</Application>
  <PresentationFormat>Широкоэкранный</PresentationFormat>
  <Paragraphs>22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К308С2</dc:creator>
  <cp:lastModifiedBy>К308С2</cp:lastModifiedBy>
  <cp:revision>1</cp:revision>
  <dcterms:created xsi:type="dcterms:W3CDTF">2023-03-23T01:32:27Z</dcterms:created>
  <dcterms:modified xsi:type="dcterms:W3CDTF">2023-03-23T02:05:54Z</dcterms:modified>
</cp:coreProperties>
</file>